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476" r:id="rId3"/>
    <p:sldId id="383" r:id="rId4"/>
    <p:sldId id="335" r:id="rId5"/>
    <p:sldId id="336" r:id="rId6"/>
    <p:sldId id="451" r:id="rId7"/>
    <p:sldId id="466" r:id="rId8"/>
    <p:sldId id="467" r:id="rId9"/>
    <p:sldId id="469" r:id="rId10"/>
    <p:sldId id="468" r:id="rId11"/>
    <p:sldId id="470" r:id="rId12"/>
    <p:sldId id="471" r:id="rId13"/>
    <p:sldId id="473" r:id="rId14"/>
    <p:sldId id="474" r:id="rId15"/>
    <p:sldId id="475" r:id="rId16"/>
  </p:sldIdLst>
  <p:sldSz cx="12192000" cy="6858000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0C0"/>
    <a:srgbClr val="0563C1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5676" autoAdjust="0"/>
  </p:normalViewPr>
  <p:slideViewPr>
    <p:cSldViewPr snapToGrid="0">
      <p:cViewPr varScale="1">
        <p:scale>
          <a:sx n="95" d="100"/>
          <a:sy n="95" d="100"/>
        </p:scale>
        <p:origin x="42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090DBA0-7360-4486-8689-E662470D8A81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76B20AA-87C0-4328-8309-9930B6EDB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563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B20AA-87C0-4328-8309-9930B6EDB7C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03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B465-56CE-4A50-AA6E-959A33DCC328}" type="datetime1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86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FD29-0013-4054-9F15-2A97B6024CB6}" type="datetime1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90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8F97-714B-437B-B77C-8DA748A58404}" type="datetime1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13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AF35-E3F8-4526-BA1F-3E6492399283}" type="datetime1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76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F042-F026-443D-99AE-47EBFD0A98EE}" type="datetime1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22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FE60-D3E7-42E7-8661-5CDE35725ACA}" type="datetime1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84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A359-83D9-4ED1-B3CF-022DF346A0D0}" type="datetime1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92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CA4A-32F4-4C70-A7AE-E76BBCD9BDD5}" type="datetime1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19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BBF9-204A-40ED-AF22-C57BD7DED9D9}" type="datetime1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39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D5F3-6DDA-4FFC-96D0-1EF7A633EC83}" type="datetime1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08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AFCE-69EE-4099-9467-8E96CF938960}" type="datetime1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49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53B3C-7E1A-4F58-B704-D97EA32ECD12}" type="datetime1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72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loud.csf.org.tw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csf.org.tw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csf.org.tw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loud.csf.org.tw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/>
          <a:srcRect l="944" t="7878" r="63359"/>
          <a:stretch/>
        </p:blipFill>
        <p:spPr>
          <a:xfrm>
            <a:off x="3518248" y="3113006"/>
            <a:ext cx="1040704" cy="73376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436091"/>
            <a:ext cx="10515600" cy="2852737"/>
          </a:xfrm>
        </p:spPr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CSF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雲端練功坊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312585" y="3239195"/>
            <a:ext cx="2180291" cy="507067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操作手冊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610600" y="6353901"/>
            <a:ext cx="2743200" cy="365125"/>
          </a:xfrm>
        </p:spPr>
        <p:txBody>
          <a:bodyPr/>
          <a:lstStyle/>
          <a:p>
            <a:fld id="{B8FE44D7-1BB4-4DEA-BE25-F3228403193B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652587" y="5987018"/>
            <a:ext cx="295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.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DE2D360-1257-460D-B1F3-CF342A864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9" name="圓角矩形 4">
            <a:extLst>
              <a:ext uri="{FF2B5EF4-FFF2-40B4-BE49-F238E27FC236}">
                <a16:creationId xmlns:a16="http://schemas.microsoft.com/office/drawing/2014/main" id="{D74FE433-B7B0-492E-9120-A1F7CE885232}"/>
              </a:ext>
            </a:extLst>
          </p:cNvPr>
          <p:cNvSpPr/>
          <p:nvPr/>
        </p:nvSpPr>
        <p:spPr>
          <a:xfrm>
            <a:off x="7124326" y="1912185"/>
            <a:ext cx="3793863" cy="150999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學生端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1939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財團法人中華民國電腦技能基金會 </a:t>
            </a:r>
            <a:r>
              <a:rPr lang="en-US" altLang="zh-TW" smtClean="0"/>
              <a:t>2021/02/18</a:t>
            </a:r>
            <a:r>
              <a:rPr lang="zh-TW" altLang="en-US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t="11581" r="1092" b="9927"/>
          <a:stretch/>
        </p:blipFill>
        <p:spPr>
          <a:xfrm>
            <a:off x="1034485" y="2109506"/>
            <a:ext cx="10123029" cy="4518858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01906" y="301625"/>
            <a:ext cx="3932237" cy="685800"/>
          </a:xfrm>
        </p:spPr>
        <p:txBody>
          <a:bodyPr anchor="ctr"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測驗進行中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1906" y="889029"/>
            <a:ext cx="11083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頁面最上方是作答狀況會浮動置頂顯示在系統上，數字呈現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方塊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題已經作答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653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財團法人中華民國電腦技能基金會 </a:t>
            </a:r>
            <a:r>
              <a:rPr lang="en-US" altLang="zh-TW" smtClean="0"/>
              <a:t>2021/02/18</a:t>
            </a:r>
            <a:r>
              <a:rPr lang="zh-TW" altLang="en-US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t="11581" r="1092" b="9927"/>
          <a:stretch/>
        </p:blipFill>
        <p:spPr>
          <a:xfrm>
            <a:off x="1034485" y="2109506"/>
            <a:ext cx="10123029" cy="4518858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01906" y="301625"/>
            <a:ext cx="3932237" cy="685800"/>
          </a:xfrm>
        </p:spPr>
        <p:txBody>
          <a:bodyPr anchor="ctr"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測驗結束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1906" y="889029"/>
            <a:ext cx="1108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交卷按鈕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方塊，可結束測驗並提交作答。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向下箭號 9"/>
          <p:cNvSpPr/>
          <p:nvPr/>
        </p:nvSpPr>
        <p:spPr>
          <a:xfrm rot="18139689">
            <a:off x="8765030" y="1694679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9651157" y="2368306"/>
            <a:ext cx="1506357" cy="5369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08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財團法人中華民國電腦技能基金會 </a:t>
            </a:r>
            <a:r>
              <a:rPr lang="en-US" altLang="zh-TW" smtClean="0"/>
              <a:t>2021/02/18</a:t>
            </a:r>
            <a:r>
              <a:rPr lang="zh-TW" altLang="en-US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33692" t="36020" r="33397" b="27606"/>
          <a:stretch/>
        </p:blipFill>
        <p:spPr>
          <a:xfrm>
            <a:off x="679111" y="2311673"/>
            <a:ext cx="5416889" cy="336757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r="1774"/>
          <a:stretch/>
        </p:blipFill>
        <p:spPr>
          <a:xfrm>
            <a:off x="6189416" y="2428758"/>
            <a:ext cx="5072752" cy="3250494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01906" y="301625"/>
            <a:ext cx="3932237" cy="685800"/>
          </a:xfrm>
        </p:spPr>
        <p:txBody>
          <a:bodyPr anchor="ctr"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交卷時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1906" y="889029"/>
            <a:ext cx="11083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會進行二次確認，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為收到交卷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確認，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才算交卷完成。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16" y="2755719"/>
            <a:ext cx="2530059" cy="8535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602" y="2755719"/>
            <a:ext cx="253005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3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財團法人中華民國電腦技能基金會 </a:t>
            </a:r>
            <a:r>
              <a:rPr lang="en-US" altLang="zh-TW" smtClean="0"/>
              <a:t>2021/02/18</a:t>
            </a:r>
            <a:r>
              <a:rPr lang="zh-TW" altLang="en-US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628" t="16362" r="1782" b="17976"/>
          <a:stretch/>
        </p:blipFill>
        <p:spPr>
          <a:xfrm>
            <a:off x="690622" y="2222389"/>
            <a:ext cx="10810755" cy="4133961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01906" y="301625"/>
            <a:ext cx="3932237" cy="685800"/>
          </a:xfrm>
        </p:spPr>
        <p:txBody>
          <a:bodyPr anchor="ctr"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交卷成功後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1906" y="889029"/>
            <a:ext cx="11083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回到群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計畫裡，原本規劃的隨堂小考，已變成綠色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已作答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狀態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下箭號 8"/>
          <p:cNvSpPr/>
          <p:nvPr/>
        </p:nvSpPr>
        <p:spPr>
          <a:xfrm rot="2789684">
            <a:off x="10859501" y="2689843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0640931" y="3514934"/>
            <a:ext cx="905327" cy="5369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929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財團法人中華民國電腦技能基金會 </a:t>
            </a:r>
            <a:r>
              <a:rPr lang="en-US" altLang="zh-TW" smtClean="0"/>
              <a:t>2021/02/18</a:t>
            </a:r>
            <a:r>
              <a:rPr lang="zh-TW" altLang="en-US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880" t="16014" r="1828" b="17158"/>
          <a:stretch/>
        </p:blipFill>
        <p:spPr>
          <a:xfrm>
            <a:off x="772929" y="2213552"/>
            <a:ext cx="10612370" cy="4142798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01906" y="301625"/>
            <a:ext cx="3932237" cy="685800"/>
          </a:xfrm>
        </p:spPr>
        <p:txBody>
          <a:bodyPr anchor="ctr"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成績查詢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1906" y="889029"/>
            <a:ext cx="11083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等學校公告成績後，再回到群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計畫裡，即可查詢隨堂小考成績，亦可按下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觀看該次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作答資訊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下箭號 8"/>
          <p:cNvSpPr/>
          <p:nvPr/>
        </p:nvSpPr>
        <p:spPr>
          <a:xfrm rot="2789684">
            <a:off x="10698542" y="2652897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0030692" y="3477988"/>
            <a:ext cx="1354608" cy="5369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017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財團法人中華民國電腦技能基金會 </a:t>
            </a:r>
            <a:r>
              <a:rPr lang="en-US" altLang="zh-TW" smtClean="0"/>
              <a:t>2021/02/18</a:t>
            </a:r>
            <a:r>
              <a:rPr lang="zh-TW" altLang="en-US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026" t="11827" r="2788" b="10447"/>
          <a:stretch/>
        </p:blipFill>
        <p:spPr>
          <a:xfrm>
            <a:off x="1827335" y="2269259"/>
            <a:ext cx="8537330" cy="3921369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237392" y="214339"/>
            <a:ext cx="11777129" cy="1597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作答明細瀏覽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按下學生個人的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功能即可查詢該次測驗作答結果，綠色代表正確、紅色代表錯誤、灰色表示未作答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下箭號 7"/>
          <p:cNvSpPr/>
          <p:nvPr/>
        </p:nvSpPr>
        <p:spPr>
          <a:xfrm rot="2485982">
            <a:off x="6393901" y="2217365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AF8CB4C5-DAD4-4CC2-BF15-11CF551C103B}"/>
              </a:ext>
            </a:extLst>
          </p:cNvPr>
          <p:cNvSpPr/>
          <p:nvPr/>
        </p:nvSpPr>
        <p:spPr>
          <a:xfrm>
            <a:off x="4429783" y="3022754"/>
            <a:ext cx="5127455" cy="8458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64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受測前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/>
              <a:t>1.</a:t>
            </a:r>
            <a:r>
              <a:rPr lang="zh-TW" altLang="en-US" sz="3200" dirty="0"/>
              <a:t>請同學使用桌機或筆電應試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200" dirty="0" smtClean="0"/>
              <a:t>2.</a:t>
            </a:r>
            <a:r>
              <a:rPr lang="zh-TW" altLang="en-US" sz="3200" dirty="0" smtClean="0"/>
              <a:t>請同學使用</a:t>
            </a:r>
            <a:r>
              <a:rPr lang="en-US" altLang="zh-TW" sz="3200" dirty="0" smtClean="0"/>
              <a:t>Chrome</a:t>
            </a:r>
            <a:r>
              <a:rPr lang="zh-TW" altLang="en-US" sz="3200" dirty="0" smtClean="0"/>
              <a:t>瀏覽器登入，勿使用舊版</a:t>
            </a:r>
            <a:r>
              <a:rPr lang="en-US" altLang="zh-TW" sz="3200" dirty="0" smtClean="0"/>
              <a:t>IE</a:t>
            </a:r>
            <a:r>
              <a:rPr lang="zh-TW" altLang="en-US" sz="3200" dirty="0" smtClean="0"/>
              <a:t>或其他瀏覽器</a:t>
            </a:r>
            <a:endParaRPr lang="zh-TW" altLang="en-US" sz="3200" dirty="0"/>
          </a:p>
          <a:p>
            <a:pPr marL="0" indent="0">
              <a:buNone/>
            </a:pPr>
            <a:r>
              <a:rPr lang="en-US" altLang="zh-TW" sz="3200" dirty="0" smtClean="0"/>
              <a:t>3.</a:t>
            </a:r>
            <a:r>
              <a:rPr lang="zh-TW" altLang="en-US" sz="3200" dirty="0" smtClean="0"/>
              <a:t>目前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不支援使用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MAC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電腦</a:t>
            </a:r>
            <a:r>
              <a:rPr lang="zh-TW" altLang="en-US" sz="3200" dirty="0" smtClean="0"/>
              <a:t>受</a:t>
            </a:r>
            <a:r>
              <a:rPr lang="zh-TW" altLang="en-US" sz="3200" dirty="0"/>
              <a:t>測。</a:t>
            </a:r>
          </a:p>
          <a:p>
            <a:pPr marL="0" indent="0">
              <a:buNone/>
            </a:pPr>
            <a:r>
              <a:rPr lang="en-US" altLang="zh-TW" sz="3200" dirty="0" smtClean="0"/>
              <a:t>4.</a:t>
            </a:r>
            <a:r>
              <a:rPr lang="zh-TW" altLang="en-US" sz="3200" dirty="0"/>
              <a:t>目前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不支援</a:t>
            </a:r>
            <a:r>
              <a:rPr lang="zh-TW" altLang="en-US" sz="3200" dirty="0" smtClean="0"/>
              <a:t>手機</a:t>
            </a:r>
            <a:r>
              <a:rPr lang="zh-TW" altLang="en-US" sz="3200" dirty="0"/>
              <a:t>受</a:t>
            </a:r>
            <a:r>
              <a:rPr lang="zh-TW" altLang="en-US" sz="3200" dirty="0" smtClean="0"/>
              <a:t>測</a:t>
            </a:r>
            <a:endParaRPr lang="zh-TW" altLang="en-US" sz="3200" dirty="0"/>
          </a:p>
          <a:p>
            <a:pPr marL="0" indent="0">
              <a:buNone/>
            </a:pPr>
            <a:r>
              <a:rPr lang="en-US" altLang="zh-TW" sz="3200" dirty="0" smtClean="0"/>
              <a:t>5.</a:t>
            </a:r>
            <a:r>
              <a:rPr lang="zh-TW" altLang="en-US" sz="3200" dirty="0" smtClean="0"/>
              <a:t>交卷時要</a:t>
            </a:r>
            <a:r>
              <a:rPr lang="zh-TW" altLang="en-US" sz="3200" dirty="0"/>
              <a:t>按</a:t>
            </a:r>
            <a:r>
              <a:rPr lang="en-US" altLang="zh-TW" sz="3200" dirty="0"/>
              <a:t>OK</a:t>
            </a:r>
            <a:r>
              <a:rPr lang="zh-TW" altLang="en-US" sz="3200" dirty="0"/>
              <a:t>後，才能</a:t>
            </a:r>
            <a:r>
              <a:rPr lang="zh-TW" altLang="en-US" sz="3200" dirty="0" smtClean="0"/>
              <a:t>離開考試環境，勿直接關閉瀏覽器。</a:t>
            </a:r>
            <a:endParaRPr lang="zh-TW" altLang="en-US" sz="32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財團法人中華民國電腦技能基金會 </a:t>
            </a:r>
            <a:r>
              <a:rPr lang="en-US" altLang="zh-TW" smtClean="0"/>
              <a:t>2021/02/18</a:t>
            </a:r>
            <a:r>
              <a:rPr lang="zh-TW" altLang="en-US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534087"/>
            <a:ext cx="3596952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0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0AFFE6AC-718A-46D8-AD3D-2BE2662F52B4}"/>
              </a:ext>
            </a:extLst>
          </p:cNvPr>
          <p:cNvSpPr/>
          <p:nvPr/>
        </p:nvSpPr>
        <p:spPr>
          <a:xfrm>
            <a:off x="1965618" y="1396670"/>
            <a:ext cx="7440113" cy="2138146"/>
          </a:xfrm>
          <a:prstGeom prst="roundRect">
            <a:avLst/>
          </a:prstGeom>
          <a:solidFill>
            <a:srgbClr val="F8CBAD">
              <a:alpha val="21961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222" y="369407"/>
            <a:ext cx="1771200" cy="4873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00216" y="1350515"/>
            <a:ext cx="8236480" cy="2379307"/>
          </a:xfrm>
        </p:spPr>
        <p:txBody>
          <a:bodyPr anchor="ctr">
            <a:no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6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登入系統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652587" y="5987018"/>
            <a:ext cx="295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.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DB238AA-790D-4742-B1BB-E9623E0B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008621" y="3775978"/>
            <a:ext cx="10174757" cy="1597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://clv.csf.org.tw/index.aspx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259" y="1981434"/>
            <a:ext cx="3600000" cy="96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3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653" y="1076983"/>
            <a:ext cx="3600000" cy="9904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6264" y="47326"/>
            <a:ext cx="8772646" cy="1597621"/>
          </a:xfrm>
        </p:spPr>
        <p:txBody>
          <a:bodyPr anchor="ctr"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雲端練功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坊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學生登入帳號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及密碼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預設皆為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【FJU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652587" y="5987018"/>
            <a:ext cx="295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.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41" y="1966034"/>
            <a:ext cx="6212276" cy="40937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609" y="3338596"/>
            <a:ext cx="5933193" cy="344966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向下箭號 15"/>
          <p:cNvSpPr/>
          <p:nvPr/>
        </p:nvSpPr>
        <p:spPr>
          <a:xfrm rot="17679186">
            <a:off x="4810752" y="2909954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9A4D229B-8FCC-43F8-B3AB-D2229C8C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13" name="圓角矩形 9">
            <a:extLst>
              <a:ext uri="{FF2B5EF4-FFF2-40B4-BE49-F238E27FC236}">
                <a16:creationId xmlns:a16="http://schemas.microsoft.com/office/drawing/2014/main" id="{E5789FD3-0612-4A51-A64B-7B3B1B4CD5A2}"/>
              </a:ext>
            </a:extLst>
          </p:cNvPr>
          <p:cNvSpPr/>
          <p:nvPr/>
        </p:nvSpPr>
        <p:spPr>
          <a:xfrm>
            <a:off x="6299434" y="4131191"/>
            <a:ext cx="4930219" cy="1951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9">
            <a:extLst>
              <a:ext uri="{FF2B5EF4-FFF2-40B4-BE49-F238E27FC236}">
                <a16:creationId xmlns:a16="http://schemas.microsoft.com/office/drawing/2014/main" id="{AF8CB4C5-DAD4-4CC2-BF15-11CF551C103B}"/>
              </a:ext>
            </a:extLst>
          </p:cNvPr>
          <p:cNvSpPr/>
          <p:nvPr/>
        </p:nvSpPr>
        <p:spPr>
          <a:xfrm>
            <a:off x="4038600" y="2547140"/>
            <a:ext cx="893201" cy="324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下箭號 14"/>
          <p:cNvSpPr/>
          <p:nvPr/>
        </p:nvSpPr>
        <p:spPr>
          <a:xfrm>
            <a:off x="4038599" y="1628190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80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14" t="550" r="-314" b="23446"/>
          <a:stretch/>
        </p:blipFill>
        <p:spPr>
          <a:xfrm>
            <a:off x="1076935" y="1709384"/>
            <a:ext cx="9533333" cy="414044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222" y="369407"/>
            <a:ext cx="1771200" cy="4873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906" y="301625"/>
            <a:ext cx="3932237" cy="685800"/>
          </a:xfrm>
        </p:spPr>
        <p:txBody>
          <a:bodyPr anchor="ctr">
            <a:norm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進入學習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群組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652587" y="5987018"/>
            <a:ext cx="295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.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1906" y="889029"/>
            <a:ext cx="1108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登入後，請由功能選單直接點選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學習群組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向下箭號 15"/>
          <p:cNvSpPr/>
          <p:nvPr/>
        </p:nvSpPr>
        <p:spPr>
          <a:xfrm rot="3902044">
            <a:off x="9752609" y="2765175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8790059" y="3332713"/>
            <a:ext cx="998095" cy="2548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BB59D3E-5833-428E-8F84-DEB71B0A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253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277" y="2998696"/>
            <a:ext cx="8791194" cy="975445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財團法人中華民國電腦技能基金會 </a:t>
            </a:r>
            <a:r>
              <a:rPr lang="en-US" altLang="zh-TW" dirty="0" smtClean="0"/>
              <a:t>2021/02/18</a:t>
            </a:r>
            <a:r>
              <a:rPr lang="zh-TW" altLang="en-US" dirty="0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7869" t="21242" r="19283" b="18773"/>
          <a:stretch/>
        </p:blipFill>
        <p:spPr>
          <a:xfrm>
            <a:off x="1714982" y="1562582"/>
            <a:ext cx="8762035" cy="470407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15846" y="4488383"/>
            <a:ext cx="8790330" cy="97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391" y="1997397"/>
            <a:ext cx="8875216" cy="5953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499" y="4945067"/>
            <a:ext cx="2252590" cy="136643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823" y="2600542"/>
            <a:ext cx="8791194" cy="969348"/>
          </a:xfrm>
          <a:prstGeom prst="rect">
            <a:avLst/>
          </a:prstGeom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301906" y="301625"/>
            <a:ext cx="3932237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進入學習群組後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7084" y="921417"/>
            <a:ext cx="11733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已將同學加入預設群組，請同學直接點選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進入群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85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財團法人中華民國電腦技能基金會 </a:t>
            </a:r>
            <a:r>
              <a:rPr lang="en-US" altLang="zh-TW" smtClean="0"/>
              <a:t>2021/02/18</a:t>
            </a:r>
            <a:r>
              <a:rPr lang="zh-TW" altLang="en-US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7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072" t="16044" r="1841" b="19766"/>
          <a:stretch/>
        </p:blipFill>
        <p:spPr>
          <a:xfrm>
            <a:off x="459128" y="1940628"/>
            <a:ext cx="11273743" cy="4236335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01906" y="301625"/>
            <a:ext cx="3932237" cy="685800"/>
          </a:xfrm>
        </p:spPr>
        <p:txBody>
          <a:bodyPr anchor="ctr"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進入群組後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1906" y="889029"/>
            <a:ext cx="11083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在群組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計畫裡已規劃隨堂小考，請同學確定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起訖時間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灰色方塊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測驗尚未開始</a:t>
            </a:r>
          </a:p>
        </p:txBody>
      </p:sp>
      <p:sp>
        <p:nvSpPr>
          <p:cNvPr id="9" name="向下箭號 8"/>
          <p:cNvSpPr/>
          <p:nvPr/>
        </p:nvSpPr>
        <p:spPr>
          <a:xfrm rot="2521413">
            <a:off x="10938698" y="2589204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0570815" y="3390870"/>
            <a:ext cx="1082543" cy="4456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03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財團法人中華民國電腦技能基金會 </a:t>
            </a:r>
            <a:r>
              <a:rPr lang="en-US" altLang="zh-TW" smtClean="0"/>
              <a:t>2021/02/18</a:t>
            </a:r>
            <a:r>
              <a:rPr lang="zh-TW" altLang="en-US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429" t="16210" r="2106" b="20166"/>
          <a:stretch/>
        </p:blipFill>
        <p:spPr>
          <a:xfrm>
            <a:off x="725555" y="2235336"/>
            <a:ext cx="10992680" cy="4121014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 rot="18139689">
            <a:off x="9926401" y="2987235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0812528" y="3649288"/>
            <a:ext cx="1082543" cy="4456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301906" y="301625"/>
            <a:ext cx="3932237" cy="685800"/>
          </a:xfrm>
        </p:spPr>
        <p:txBody>
          <a:bodyPr anchor="ctr"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小考開始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1906" y="889029"/>
            <a:ext cx="11083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隨堂小考時間如果已經開始，請同學按下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 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F5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】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整理頁面，按鈕呈現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綠色方塊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表示可以進入測驗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648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財團法人中華民國電腦技能基金會 </a:t>
            </a:r>
            <a:r>
              <a:rPr lang="en-US" altLang="zh-TW" smtClean="0"/>
              <a:t>2021/02/18</a:t>
            </a:r>
            <a:r>
              <a:rPr lang="zh-TW" altLang="en-US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445" t="15671" r="2468" b="5340"/>
          <a:stretch/>
        </p:blipFill>
        <p:spPr>
          <a:xfrm>
            <a:off x="1225306" y="1774917"/>
            <a:ext cx="9713844" cy="4491740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01906" y="301625"/>
            <a:ext cx="3932237" cy="685800"/>
          </a:xfrm>
        </p:spPr>
        <p:txBody>
          <a:bodyPr anchor="ctr"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進入測驗後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1906" y="889029"/>
            <a:ext cx="11083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頁面最上方是作答狀況及考試時間並有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交卷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下方是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作答區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作答方式直接在頁面點選答案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即可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下箭號 8"/>
          <p:cNvSpPr/>
          <p:nvPr/>
        </p:nvSpPr>
        <p:spPr>
          <a:xfrm rot="2558612">
            <a:off x="8502606" y="1764838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461052" y="2553651"/>
            <a:ext cx="9242352" cy="8416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461052" y="3476976"/>
            <a:ext cx="9242352" cy="30197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 rot="3020026">
            <a:off x="3365706" y="4031347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306" y="3718640"/>
            <a:ext cx="253005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53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18877</TotalTime>
  <Words>498</Words>
  <Application>Microsoft Office PowerPoint</Application>
  <PresentationFormat>寬螢幕</PresentationFormat>
  <Paragraphs>69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微軟正黑體</vt:lpstr>
      <vt:lpstr>新細明體</vt:lpstr>
      <vt:lpstr>Arial</vt:lpstr>
      <vt:lpstr>Calibri</vt:lpstr>
      <vt:lpstr>Calibri Light</vt:lpstr>
      <vt:lpstr>Office 佈景主題</vt:lpstr>
      <vt:lpstr>CSF 雲端練功坊-</vt:lpstr>
      <vt:lpstr>受測前【注意事項】</vt:lpstr>
      <vt:lpstr> 登入系統</vt:lpstr>
      <vt:lpstr>登入-雲端練功坊 學生登入帳號及密碼預設皆為【FJU+學號】</vt:lpstr>
      <vt:lpstr>進入學習群組</vt:lpstr>
      <vt:lpstr>PowerPoint 簡報</vt:lpstr>
      <vt:lpstr>進入群組後</vt:lpstr>
      <vt:lpstr>小考開始</vt:lpstr>
      <vt:lpstr>進入測驗後</vt:lpstr>
      <vt:lpstr>測驗進行中</vt:lpstr>
      <vt:lpstr>測驗結束</vt:lpstr>
      <vt:lpstr>交卷時</vt:lpstr>
      <vt:lpstr>交卷成功後</vt:lpstr>
      <vt:lpstr>成績查詢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CSF 雲端練功坊 操作手冊-使用者端</dc:title>
  <dc:creator>黃瀠玉</dc:creator>
  <cp:lastModifiedBy>USER</cp:lastModifiedBy>
  <cp:revision>342</cp:revision>
  <cp:lastPrinted>2019-11-20T09:43:59Z</cp:lastPrinted>
  <dcterms:created xsi:type="dcterms:W3CDTF">2019-11-14T07:51:28Z</dcterms:created>
  <dcterms:modified xsi:type="dcterms:W3CDTF">2021-06-17T07:55:04Z</dcterms:modified>
</cp:coreProperties>
</file>